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5" r:id="rId11"/>
    <p:sldId id="268" r:id="rId12"/>
    <p:sldId id="269" r:id="rId13"/>
    <p:sldId id="270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983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286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000000"/>
                </a:solidFill>
              </a:defRPr>
            </a:pPr>
            <a:r>
              <a:t>선박조종연구소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200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646464"/>
                </a:solidFill>
              </a:defRPr>
            </a:pPr>
            <a:r>
              <a:rPr dirty="0" err="1"/>
              <a:t>토스페이먼츠</a:t>
            </a:r>
            <a:r>
              <a:rPr dirty="0"/>
              <a:t> </a:t>
            </a:r>
            <a:r>
              <a:rPr dirty="0" err="1"/>
              <a:t>결제경로</a:t>
            </a:r>
            <a:r>
              <a:rPr dirty="0"/>
              <a:t> </a:t>
            </a:r>
            <a:r>
              <a:rPr dirty="0" err="1"/>
              <a:t>파일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20040"/>
            <a:ext cx="46057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⑥ </a:t>
            </a:r>
            <a:r>
              <a:rPr dirty="0" err="1"/>
              <a:t>카드</a:t>
            </a:r>
            <a:r>
              <a:rPr dirty="0"/>
              <a:t> </a:t>
            </a:r>
            <a:r>
              <a:rPr dirty="0" err="1"/>
              <a:t>결제경로</a:t>
            </a:r>
            <a:r>
              <a:rPr dirty="0"/>
              <a:t> </a:t>
            </a:r>
            <a:r>
              <a:rPr dirty="0" err="1"/>
              <a:t>캡처</a:t>
            </a:r>
            <a:r>
              <a:rPr dirty="0"/>
              <a:t> (2/</a:t>
            </a:r>
            <a:r>
              <a:rPr lang="en-US" dirty="0"/>
              <a:t>5</a:t>
            </a:r>
            <a:r>
              <a:rPr dirty="0"/>
              <a:t>)</a:t>
            </a:r>
          </a:p>
        </p:txBody>
      </p:sp>
      <p:pic>
        <p:nvPicPr>
          <p:cNvPr id="8" name="그림 7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CADA23-4951-31CD-EDDD-BFD373A5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6" y="1325880"/>
            <a:ext cx="8799052" cy="4948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0FF1-CDCF-7395-90B2-0A047E81F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672ABB-608C-C269-06F6-ACFA6C0A1C79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24A5C-1649-BC06-034F-5D9F8B556B28}"/>
              </a:ext>
            </a:extLst>
          </p:cNvPr>
          <p:cNvSpPr txBox="1"/>
          <p:nvPr/>
        </p:nvSpPr>
        <p:spPr>
          <a:xfrm>
            <a:off x="457200" y="320040"/>
            <a:ext cx="46057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⑥ </a:t>
            </a:r>
            <a:r>
              <a:rPr dirty="0" err="1"/>
              <a:t>카드</a:t>
            </a:r>
            <a:r>
              <a:rPr dirty="0"/>
              <a:t> </a:t>
            </a:r>
            <a:r>
              <a:rPr dirty="0" err="1"/>
              <a:t>결제경로</a:t>
            </a:r>
            <a:r>
              <a:rPr dirty="0"/>
              <a:t> </a:t>
            </a:r>
            <a:r>
              <a:rPr dirty="0" err="1"/>
              <a:t>캡처</a:t>
            </a:r>
            <a:r>
              <a:rPr dirty="0"/>
              <a:t> (</a:t>
            </a:r>
            <a:r>
              <a:rPr lang="en-US" dirty="0"/>
              <a:t>3</a:t>
            </a:r>
            <a:r>
              <a:rPr dirty="0"/>
              <a:t>/</a:t>
            </a:r>
            <a:r>
              <a:rPr lang="en-US" dirty="0"/>
              <a:t>5</a:t>
            </a:r>
            <a:r>
              <a:rPr dirty="0"/>
              <a:t>)</a:t>
            </a:r>
          </a:p>
        </p:txBody>
      </p:sp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CC0440-6C71-FFC5-9B07-65610B7B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" y="1325881"/>
            <a:ext cx="8811433" cy="496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21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B6002-73E0-4687-F6D3-A47DE1001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E9F426-983E-A294-CC99-442442444268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D1CE2-778D-05C2-F90A-30BBA49696CD}"/>
              </a:ext>
            </a:extLst>
          </p:cNvPr>
          <p:cNvSpPr txBox="1"/>
          <p:nvPr/>
        </p:nvSpPr>
        <p:spPr>
          <a:xfrm>
            <a:off x="457200" y="320040"/>
            <a:ext cx="46057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⑥ </a:t>
            </a:r>
            <a:r>
              <a:rPr dirty="0" err="1"/>
              <a:t>카드</a:t>
            </a:r>
            <a:r>
              <a:rPr dirty="0"/>
              <a:t> </a:t>
            </a:r>
            <a:r>
              <a:rPr dirty="0" err="1"/>
              <a:t>결제경로</a:t>
            </a:r>
            <a:r>
              <a:rPr dirty="0"/>
              <a:t> </a:t>
            </a:r>
            <a:r>
              <a:rPr dirty="0" err="1"/>
              <a:t>캡처</a:t>
            </a:r>
            <a:r>
              <a:rPr dirty="0"/>
              <a:t> (</a:t>
            </a:r>
            <a:r>
              <a:rPr lang="en-US" dirty="0"/>
              <a:t>4</a:t>
            </a:r>
            <a:r>
              <a:rPr dirty="0"/>
              <a:t>/</a:t>
            </a:r>
            <a:r>
              <a:rPr lang="en-US" dirty="0"/>
              <a:t>5</a:t>
            </a:r>
            <a:r>
              <a:rPr dirty="0"/>
              <a:t>)</a:t>
            </a:r>
          </a:p>
        </p:txBody>
      </p:sp>
      <p:pic>
        <p:nvPicPr>
          <p:cNvPr id="7" name="그림 6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DF6536E-3F2B-2B1B-D1A5-E5166EF2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0" y="1417320"/>
            <a:ext cx="8772876" cy="49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6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32533-4D92-17BA-5778-5291BD43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2ACF30-6799-E420-AC8B-ED1437A054B2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BF371E-9232-AEDB-C15F-9EAD0E3DC788}"/>
              </a:ext>
            </a:extLst>
          </p:cNvPr>
          <p:cNvSpPr txBox="1"/>
          <p:nvPr/>
        </p:nvSpPr>
        <p:spPr>
          <a:xfrm>
            <a:off x="457200" y="320040"/>
            <a:ext cx="46057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⑥ </a:t>
            </a:r>
            <a:r>
              <a:rPr dirty="0" err="1"/>
              <a:t>카드</a:t>
            </a:r>
            <a:r>
              <a:rPr dirty="0"/>
              <a:t> </a:t>
            </a:r>
            <a:r>
              <a:rPr dirty="0" err="1"/>
              <a:t>결제경로</a:t>
            </a:r>
            <a:r>
              <a:rPr dirty="0"/>
              <a:t> </a:t>
            </a:r>
            <a:r>
              <a:rPr dirty="0" err="1"/>
              <a:t>캡처</a:t>
            </a:r>
            <a:r>
              <a:rPr dirty="0"/>
              <a:t> (</a:t>
            </a:r>
            <a:r>
              <a:rPr lang="en-US" dirty="0"/>
              <a:t>5</a:t>
            </a:r>
            <a:r>
              <a:rPr dirty="0"/>
              <a:t>/</a:t>
            </a:r>
            <a:r>
              <a:rPr lang="en-US" dirty="0"/>
              <a:t>5</a:t>
            </a:r>
            <a:r>
              <a:rPr dirty="0"/>
              <a:t>)</a:t>
            </a:r>
          </a:p>
        </p:txBody>
      </p:sp>
      <p:pic>
        <p:nvPicPr>
          <p:cNvPr id="6" name="그림 5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A7C5F8-CC63-EDDD-14AB-0E7579BE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3" y="1389074"/>
            <a:ext cx="8693109" cy="48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9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2860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000000"/>
                </a:solidFill>
              </a:defRPr>
            </a:pPr>
            <a:r>
              <a:t>감사합니다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200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646464"/>
                </a:solidFill>
              </a:defRPr>
            </a:pPr>
            <a:r>
              <a:t>선박조종연구소 - (주) 코로아이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200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① </a:t>
            </a:r>
            <a:r>
              <a:rPr dirty="0" err="1"/>
              <a:t>가맹점</a:t>
            </a:r>
            <a:r>
              <a:rPr dirty="0"/>
              <a:t> </a:t>
            </a:r>
            <a:r>
              <a:rPr dirty="0" err="1"/>
              <a:t>정보</a:t>
            </a:r>
            <a:r>
              <a:rPr dirty="0"/>
              <a:t> </a:t>
            </a:r>
            <a:r>
              <a:rPr dirty="0" err="1"/>
              <a:t>기재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64592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0052CC"/>
                </a:solidFill>
              </a:defRPr>
            </a:pPr>
            <a:r>
              <a:t>(1) 상호명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4720" y="1645920"/>
            <a:ext cx="5029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: (주) 코로아이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10312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0052CC"/>
                </a:solidFill>
              </a:defRPr>
            </a:pPr>
            <a:r>
              <a:t>(2) 사업자번호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74720" y="2103120"/>
            <a:ext cx="5029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: 609-81-86463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256032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0052CC"/>
                </a:solidFill>
              </a:defRPr>
            </a:pPr>
            <a:r>
              <a:t>(3) URL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4720" y="2560320"/>
            <a:ext cx="5029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: https://shipedu.vercel.app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301752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0052CC"/>
                </a:solidFill>
              </a:defRPr>
            </a:pPr>
            <a:r>
              <a:t>(4) Test ID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4720" y="3017520"/>
            <a:ext cx="5029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: test@shipedu.kr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347472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0052CC"/>
                </a:solidFill>
              </a:defRPr>
            </a:pPr>
            <a:r>
              <a:t>(5) Test PW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74720" y="3474720"/>
            <a:ext cx="5029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t>: test1234!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200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② 하단 정보 캡처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8229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t>필수 구성 항목: 상호명 / 대표자명 / 사업자등록번호 / 통신판매업신고번호 / 사업장주소 / 전화번호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3657600"/>
            <a:ext cx="45720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969696"/>
                </a:solidFill>
              </a:defRPr>
            </a:pPr>
            <a:r>
              <a:rPr dirty="0"/>
              <a:t>[</a:t>
            </a:r>
            <a:r>
              <a:rPr dirty="0" err="1"/>
              <a:t>홈페이지</a:t>
            </a:r>
            <a:r>
              <a:rPr dirty="0"/>
              <a:t> </a:t>
            </a:r>
            <a:r>
              <a:rPr dirty="0" err="1"/>
              <a:t>하단</a:t>
            </a:r>
            <a:r>
              <a:rPr dirty="0"/>
              <a:t>(Footer) </a:t>
            </a:r>
            <a:r>
              <a:rPr dirty="0" err="1"/>
              <a:t>스크린샷</a:t>
            </a:r>
            <a:r>
              <a:rPr dirty="0"/>
              <a:t> - </a:t>
            </a:r>
            <a:r>
              <a:rPr dirty="0" err="1"/>
              <a:t>사업자</a:t>
            </a:r>
            <a:r>
              <a:rPr dirty="0"/>
              <a:t> </a:t>
            </a:r>
            <a:r>
              <a:rPr dirty="0" err="1"/>
              <a:t>정보</a:t>
            </a:r>
            <a:r>
              <a:rPr dirty="0"/>
              <a:t> </a:t>
            </a:r>
            <a:r>
              <a:rPr dirty="0" err="1"/>
              <a:t>포함</a:t>
            </a:r>
            <a:r>
              <a:rPr dirty="0"/>
              <a:t>]</a:t>
            </a:r>
          </a:p>
        </p:txBody>
      </p:sp>
      <p:pic>
        <p:nvPicPr>
          <p:cNvPr id="8" name="그림 7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F23EAC-9974-32B1-E03E-4196868D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7" y="1464012"/>
            <a:ext cx="8749985" cy="4920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200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③ </a:t>
            </a:r>
            <a:r>
              <a:rPr dirty="0" err="1"/>
              <a:t>환불규정</a:t>
            </a:r>
            <a:r>
              <a:rPr dirty="0"/>
              <a:t> </a:t>
            </a:r>
            <a:r>
              <a:rPr dirty="0" err="1"/>
              <a:t>캡처</a:t>
            </a:r>
            <a:r>
              <a:rPr dirty="0"/>
              <a:t> (</a:t>
            </a:r>
            <a:r>
              <a:rPr dirty="0" err="1"/>
              <a:t>무형상품</a:t>
            </a:r>
            <a:r>
              <a:rPr dirty="0"/>
              <a:t>)</a:t>
            </a:r>
          </a:p>
        </p:txBody>
      </p:sp>
      <p:pic>
        <p:nvPicPr>
          <p:cNvPr id="8" name="그림 7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25CEDB-A649-4E19-C965-6E0C19EF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986"/>
            <a:ext cx="3458183" cy="5585325"/>
          </a:xfrm>
          <a:prstGeom prst="rect">
            <a:avLst/>
          </a:prstGeom>
        </p:spPr>
      </p:pic>
      <p:pic>
        <p:nvPicPr>
          <p:cNvPr id="10" name="그림 9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14C2C4-7139-90DD-1846-0AE71A9B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763" y="1920520"/>
            <a:ext cx="6436490" cy="36195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200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④ 로그인 / 회원가입 캡처</a:t>
            </a:r>
          </a:p>
        </p:txBody>
      </p:sp>
      <p:pic>
        <p:nvPicPr>
          <p:cNvPr id="8" name="그림 7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37C9ED-3378-93F5-0880-D61F3B82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9" y="1508760"/>
            <a:ext cx="8578322" cy="481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2004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t>⑤ 상품 선택 / 구매과정 캡처 (1/3)</a:t>
            </a:r>
          </a:p>
        </p:txBody>
      </p:sp>
      <p:pic>
        <p:nvPicPr>
          <p:cNvPr id="8" name="그림 7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81A436-E3D4-3A6F-7901-2B246F4E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9692"/>
            <a:ext cx="8426254" cy="47106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20040"/>
            <a:ext cx="56412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⑤ </a:t>
            </a:r>
            <a:r>
              <a:rPr dirty="0" err="1"/>
              <a:t>상품</a:t>
            </a:r>
            <a:r>
              <a:rPr dirty="0"/>
              <a:t> </a:t>
            </a:r>
            <a:r>
              <a:rPr dirty="0" err="1"/>
              <a:t>선택</a:t>
            </a:r>
            <a:r>
              <a:rPr dirty="0"/>
              <a:t> / </a:t>
            </a:r>
            <a:r>
              <a:rPr dirty="0" err="1"/>
              <a:t>구매과정</a:t>
            </a:r>
            <a:r>
              <a:rPr dirty="0"/>
              <a:t> </a:t>
            </a:r>
            <a:r>
              <a:rPr dirty="0" err="1"/>
              <a:t>캡처</a:t>
            </a:r>
            <a:r>
              <a:rPr dirty="0"/>
              <a:t> (2/</a:t>
            </a:r>
            <a:r>
              <a:rPr lang="en-US" dirty="0"/>
              <a:t>3</a:t>
            </a:r>
            <a:r>
              <a:rPr dirty="0"/>
              <a:t>)</a:t>
            </a:r>
          </a:p>
        </p:txBody>
      </p:sp>
      <p:pic>
        <p:nvPicPr>
          <p:cNvPr id="8" name="그림 7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EBE3D7-2925-13CB-F380-CFD699AA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3" y="1451367"/>
            <a:ext cx="8913654" cy="49980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0EA46-6E32-DB45-8684-705B55BD3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C5FE78-0CBA-47DF-7AEC-C8FDD538EE92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D1BAF-8408-9420-82B2-2F414287F547}"/>
              </a:ext>
            </a:extLst>
          </p:cNvPr>
          <p:cNvSpPr txBox="1"/>
          <p:nvPr/>
        </p:nvSpPr>
        <p:spPr>
          <a:xfrm>
            <a:off x="457200" y="320040"/>
            <a:ext cx="56412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⑤ </a:t>
            </a:r>
            <a:r>
              <a:rPr dirty="0" err="1"/>
              <a:t>상품</a:t>
            </a:r>
            <a:r>
              <a:rPr dirty="0"/>
              <a:t> </a:t>
            </a:r>
            <a:r>
              <a:rPr dirty="0" err="1"/>
              <a:t>선택</a:t>
            </a:r>
            <a:r>
              <a:rPr dirty="0"/>
              <a:t> / </a:t>
            </a:r>
            <a:r>
              <a:rPr dirty="0" err="1"/>
              <a:t>구매과정</a:t>
            </a:r>
            <a:r>
              <a:rPr dirty="0"/>
              <a:t> </a:t>
            </a:r>
            <a:r>
              <a:rPr dirty="0" err="1"/>
              <a:t>캡처</a:t>
            </a:r>
            <a:r>
              <a:rPr dirty="0"/>
              <a:t> (</a:t>
            </a:r>
            <a:r>
              <a:rPr lang="en-US" dirty="0"/>
              <a:t>3</a:t>
            </a:r>
            <a:r>
              <a:rPr dirty="0"/>
              <a:t>/</a:t>
            </a:r>
            <a:r>
              <a:rPr lang="en-US" dirty="0"/>
              <a:t>3</a:t>
            </a:r>
            <a:r>
              <a:rPr dirty="0"/>
              <a:t>)</a:t>
            </a:r>
          </a:p>
        </p:txBody>
      </p:sp>
      <p:pic>
        <p:nvPicPr>
          <p:cNvPr id="5" name="그림 4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A3E78A-B0E7-B917-096F-54D17776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5" y="1370844"/>
            <a:ext cx="8873788" cy="49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0052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320040"/>
            <a:ext cx="460574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FFFFFF"/>
                </a:solidFill>
              </a:defRPr>
            </a:pPr>
            <a:r>
              <a:rPr dirty="0"/>
              <a:t>⑥ </a:t>
            </a:r>
            <a:r>
              <a:rPr dirty="0" err="1"/>
              <a:t>카드</a:t>
            </a:r>
            <a:r>
              <a:rPr dirty="0"/>
              <a:t> </a:t>
            </a:r>
            <a:r>
              <a:rPr dirty="0" err="1"/>
              <a:t>결제경로</a:t>
            </a:r>
            <a:r>
              <a:rPr dirty="0"/>
              <a:t> </a:t>
            </a:r>
            <a:r>
              <a:rPr dirty="0" err="1"/>
              <a:t>캡처</a:t>
            </a:r>
            <a:r>
              <a:rPr dirty="0"/>
              <a:t> (1/</a:t>
            </a:r>
            <a:r>
              <a:rPr lang="en-US" dirty="0"/>
              <a:t>5</a:t>
            </a:r>
            <a:r>
              <a:rPr dirty="0"/>
              <a:t>)</a:t>
            </a:r>
          </a:p>
        </p:txBody>
      </p:sp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468D1F-6736-B021-868D-3C393E5E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5" y="1426951"/>
            <a:ext cx="8720847" cy="4909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176</Words>
  <Application>Microsoft Office PowerPoint</Application>
  <PresentationFormat>화면 슬라이드 쇼(4:3)</PresentationFormat>
  <Paragraphs>28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JISOO YUN</cp:lastModifiedBy>
  <cp:revision>2</cp:revision>
  <dcterms:created xsi:type="dcterms:W3CDTF">2013-01-27T09:14:16Z</dcterms:created>
  <dcterms:modified xsi:type="dcterms:W3CDTF">2025-12-13T05:37:53Z</dcterms:modified>
  <cp:category/>
</cp:coreProperties>
</file>